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308610" y="2195513"/>
            <a:ext cx="4869061" cy="3838456"/>
          </a:xfrm>
          <a:prstGeom prst="rect">
            <a:avLst/>
          </a:prstGeom>
        </p:spPr>
      </p:pic>
      <p:sp>
        <p:nvSpPr>
          <p:cNvPr id="6" name="Text 1"/>
          <p:cNvSpPr/>
          <p:nvPr/>
        </p:nvSpPr>
        <p:spPr>
          <a:xfrm>
            <a:off x="6350437" y="2730103"/>
            <a:ext cx="7415927" cy="2004060"/>
          </a:xfrm>
          <a:prstGeom prst="rect">
            <a:avLst/>
          </a:prstGeom>
          <a:noFill/>
          <a:ln/>
        </p:spPr>
        <p:txBody>
          <a:bodyPr wrap="square" rtlCol="0" anchor="t"/>
          <a:lstStyle/>
          <a:p>
            <a:pPr indent="0" marL="0">
              <a:lnSpc>
                <a:spcPts val="7890"/>
              </a:lnSpc>
              <a:buNone/>
            </a:pPr>
            <a:r>
              <a:rPr lang="en-US" sz="6312" dirty="0">
                <a:solidFill>
                  <a:srgbClr val="FFFFFF"/>
                </a:solidFill>
                <a:latin typeface="Unbounded" pitchFamily="34" charset="0"/>
                <a:ea typeface="Unbounded" pitchFamily="34" charset="-122"/>
                <a:cs typeface="Unbounded" pitchFamily="34" charset="-120"/>
              </a:rPr>
              <a:t>Job Searching Portal</a:t>
            </a:r>
            <a:endParaRPr lang="en-US" sz="6312" dirty="0"/>
          </a:p>
        </p:txBody>
      </p:sp>
      <p:sp>
        <p:nvSpPr>
          <p:cNvPr id="7" name="Text 2"/>
          <p:cNvSpPr/>
          <p:nvPr/>
        </p:nvSpPr>
        <p:spPr>
          <a:xfrm>
            <a:off x="6350437" y="5104448"/>
            <a:ext cx="7415927" cy="395049"/>
          </a:xfrm>
          <a:prstGeom prst="rect">
            <a:avLst/>
          </a:prstGeom>
          <a:noFill/>
          <a:ln/>
        </p:spPr>
        <p:txBody>
          <a:bodyPr wrap="none" rtlCol="0" anchor="t"/>
          <a:lstStyle/>
          <a:p>
            <a:pPr indent="0" marL="0">
              <a:lnSpc>
                <a:spcPts val="3110"/>
              </a:lnSpc>
              <a:buNone/>
            </a:pPr>
            <a:endParaRPr lang="en-US" sz="1944"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0" y="0"/>
            <a:ext cx="14630400" cy="3086100"/>
          </a:xfrm>
          <a:prstGeom prst="rect">
            <a:avLst/>
          </a:prstGeom>
        </p:spPr>
      </p:pic>
      <p:sp>
        <p:nvSpPr>
          <p:cNvPr id="5" name="Text 1"/>
          <p:cNvSpPr/>
          <p:nvPr/>
        </p:nvSpPr>
        <p:spPr>
          <a:xfrm>
            <a:off x="968693" y="4746546"/>
            <a:ext cx="5917168" cy="726043"/>
          </a:xfrm>
          <a:prstGeom prst="rect">
            <a:avLst/>
          </a:prstGeom>
          <a:noFill/>
          <a:ln/>
        </p:spPr>
        <p:txBody>
          <a:bodyPr wrap="none" rtlCol="0" anchor="t"/>
          <a:lstStyle/>
          <a:p>
            <a:pPr indent="0" marL="0">
              <a:lnSpc>
                <a:spcPts val="5718"/>
              </a:lnSpc>
              <a:buNone/>
            </a:pPr>
            <a:r>
              <a:rPr lang="en-US" sz="4574" dirty="0">
                <a:solidFill>
                  <a:srgbClr val="FFFFFF"/>
                </a:solidFill>
                <a:latin typeface="Unbounded" pitchFamily="34" charset="0"/>
                <a:ea typeface="Unbounded" pitchFamily="34" charset="-122"/>
                <a:cs typeface="Unbounded" pitchFamily="34" charset="-120"/>
              </a:rPr>
              <a:t>Project Objective</a:t>
            </a:r>
            <a:endParaRPr lang="en-US" sz="4574" dirty="0"/>
          </a:p>
        </p:txBody>
      </p:sp>
      <p:sp>
        <p:nvSpPr>
          <p:cNvPr id="6" name="Text 2"/>
          <p:cNvSpPr/>
          <p:nvPr/>
        </p:nvSpPr>
        <p:spPr>
          <a:xfrm>
            <a:off x="968693" y="5842873"/>
            <a:ext cx="12692896" cy="726281"/>
          </a:xfrm>
          <a:prstGeom prst="rect">
            <a:avLst/>
          </a:prstGeom>
          <a:noFill/>
          <a:ln/>
        </p:spPr>
        <p:txBody>
          <a:bodyPr wrap="square" rtlCol="0" anchor="t"/>
          <a:lstStyle/>
          <a:p>
            <a:pPr indent="0" marL="0">
              <a:lnSpc>
                <a:spcPts val="2859"/>
              </a:lnSpc>
              <a:buNone/>
            </a:pPr>
            <a:r>
              <a:rPr lang="en-US" sz="2287" dirty="0">
                <a:solidFill>
                  <a:srgbClr val="FFFFFF"/>
                </a:solidFill>
                <a:latin typeface="Unbounded" pitchFamily="34" charset="0"/>
                <a:ea typeface="Unbounded" pitchFamily="34" charset="-122"/>
                <a:cs typeface="Unbounded" pitchFamily="34" charset="-120"/>
              </a:rPr>
              <a:t>We will be building Job searching portal using React (Frontend), Spring Boot Microservices (Backend), and MySQL (database)</a:t>
            </a:r>
            <a:endParaRPr lang="en-US" sz="2287"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968693" y="847606"/>
            <a:ext cx="12692896" cy="6534388"/>
          </a:xfrm>
          <a:prstGeom prst="rect">
            <a:avLst/>
          </a:prstGeom>
          <a:noFill/>
          <a:ln/>
        </p:spPr>
        <p:txBody>
          <a:bodyPr wrap="square" rtlCol="0" anchor="t"/>
          <a:lstStyle/>
          <a:p>
            <a:pPr indent="0" marL="0">
              <a:lnSpc>
                <a:spcPts val="5718"/>
              </a:lnSpc>
              <a:buNone/>
            </a:pPr>
            <a:r>
              <a:rPr lang="en-US" sz="4574" dirty="0">
                <a:solidFill>
                  <a:srgbClr val="FFFFFF"/>
                </a:solidFill>
                <a:latin typeface="Unbounded" pitchFamily="34" charset="0"/>
                <a:ea typeface="Unbounded" pitchFamily="34" charset="-122"/>
                <a:cs typeface="Unbounded" pitchFamily="34" charset="-120"/>
              </a:rPr>
              <a:t>Job portals are online platforms that connect employers with potential candidates. Knowing the features and functions of various portals can help you tailor your search effectively. Focus on platforms that align with your industry and career goals for better results.</a:t>
            </a:r>
            <a:endParaRPr lang="en-US" sz="4574" dirty="0"/>
          </a:p>
        </p:txBody>
      </p:sp>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968693" y="2658785"/>
            <a:ext cx="6051828" cy="726043"/>
          </a:xfrm>
          <a:prstGeom prst="rect">
            <a:avLst/>
          </a:prstGeom>
          <a:noFill/>
          <a:ln/>
        </p:spPr>
        <p:txBody>
          <a:bodyPr wrap="none" rtlCol="0" anchor="t"/>
          <a:lstStyle/>
          <a:p>
            <a:pPr indent="0" marL="0">
              <a:lnSpc>
                <a:spcPts val="5718"/>
              </a:lnSpc>
              <a:buNone/>
            </a:pPr>
            <a:r>
              <a:rPr lang="en-US" sz="4574" dirty="0">
                <a:solidFill>
                  <a:srgbClr val="FFFFFF"/>
                </a:solidFill>
                <a:latin typeface="Unbounded" pitchFamily="34" charset="0"/>
                <a:ea typeface="Unbounded" pitchFamily="34" charset="-122"/>
                <a:cs typeface="Unbounded" pitchFamily="34" charset="-120"/>
              </a:rPr>
              <a:t>Project Overview:</a:t>
            </a:r>
            <a:endParaRPr lang="en-US" sz="4574" dirty="0"/>
          </a:p>
        </p:txBody>
      </p:sp>
      <p:sp>
        <p:nvSpPr>
          <p:cNvPr id="5" name="Text 2"/>
          <p:cNvSpPr/>
          <p:nvPr/>
        </p:nvSpPr>
        <p:spPr>
          <a:xfrm>
            <a:off x="968693" y="3755112"/>
            <a:ext cx="12692896" cy="1815703"/>
          </a:xfrm>
          <a:prstGeom prst="rect">
            <a:avLst/>
          </a:prstGeom>
          <a:noFill/>
          <a:ln/>
        </p:spPr>
        <p:txBody>
          <a:bodyPr wrap="square" rtlCol="0" anchor="t"/>
          <a:lstStyle/>
          <a:p>
            <a:pPr indent="0" marL="0">
              <a:lnSpc>
                <a:spcPts val="2859"/>
              </a:lnSpc>
              <a:buNone/>
            </a:pPr>
            <a:r>
              <a:rPr lang="en-US" sz="2287" dirty="0">
                <a:solidFill>
                  <a:srgbClr val="FFFFFF"/>
                </a:solidFill>
                <a:latin typeface="Unbounded" pitchFamily="34" charset="0"/>
                <a:ea typeface="Unbounded" pitchFamily="34" charset="-122"/>
                <a:cs typeface="Unbounded" pitchFamily="34" charset="-120"/>
              </a:rPr>
              <a:t>A job searching portal is a web-based platform that connects job seekers with employers, facilitating the process of finding and applying for job opportunities. It serves as a centralized platform where job seekers can explore job listings, submit applications, and manage their job search process</a:t>
            </a:r>
            <a:endParaRPr lang="en-US" sz="2287"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52610" y="1112639"/>
            <a:ext cx="4869061" cy="6004322"/>
          </a:xfrm>
          <a:prstGeom prst="rect">
            <a:avLst/>
          </a:prstGeom>
        </p:spPr>
      </p:pic>
      <p:sp>
        <p:nvSpPr>
          <p:cNvPr id="6" name="Text 1"/>
          <p:cNvSpPr/>
          <p:nvPr/>
        </p:nvSpPr>
        <p:spPr>
          <a:xfrm>
            <a:off x="864037" y="3388757"/>
            <a:ext cx="7415927" cy="1452086"/>
          </a:xfrm>
          <a:prstGeom prst="rect">
            <a:avLst/>
          </a:prstGeom>
          <a:noFill/>
          <a:ln/>
        </p:spPr>
        <p:txBody>
          <a:bodyPr wrap="square" rtlCol="0" anchor="t"/>
          <a:lstStyle/>
          <a:p>
            <a:pPr indent="0" marL="0">
              <a:lnSpc>
                <a:spcPts val="5718"/>
              </a:lnSpc>
              <a:buNone/>
            </a:pPr>
            <a:r>
              <a:rPr lang="en-US" sz="4574" dirty="0">
                <a:solidFill>
                  <a:srgbClr val="FFFFFF"/>
                </a:solidFill>
                <a:latin typeface="Unbounded" pitchFamily="34" charset="0"/>
                <a:ea typeface="Unbounded" pitchFamily="34" charset="-122"/>
                <a:cs typeface="Unbounded" pitchFamily="34" charset="-120"/>
              </a:rPr>
              <a:t>Entity Relationship Diagram</a:t>
            </a:r>
            <a:endParaRPr lang="en-US" sz="4574" dirty="0"/>
          </a:p>
        </p:txBody>
      </p:sp>
      <p:pic>
        <p:nvPicPr>
          <p:cNvPr id="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968693" y="1328976"/>
            <a:ext cx="6413659" cy="726043"/>
          </a:xfrm>
          <a:prstGeom prst="rect">
            <a:avLst/>
          </a:prstGeom>
          <a:noFill/>
          <a:ln/>
        </p:spPr>
        <p:txBody>
          <a:bodyPr wrap="none" rtlCol="0" anchor="t"/>
          <a:lstStyle/>
          <a:p>
            <a:pPr indent="0" marL="0">
              <a:lnSpc>
                <a:spcPts val="5718"/>
              </a:lnSpc>
              <a:buNone/>
            </a:pPr>
            <a:r>
              <a:rPr lang="en-US" sz="4574" dirty="0">
                <a:solidFill>
                  <a:srgbClr val="FFFFFF"/>
                </a:solidFill>
                <a:latin typeface="Unbounded" pitchFamily="34" charset="0"/>
                <a:ea typeface="Unbounded" pitchFamily="34" charset="-122"/>
                <a:cs typeface="Unbounded" pitchFamily="34" charset="-120"/>
              </a:rPr>
              <a:t>Use Case Diagram</a:t>
            </a:r>
            <a:endParaRPr lang="en-US" sz="4574" dirty="0"/>
          </a:p>
        </p:txBody>
      </p:sp>
      <p:pic>
        <p:nvPicPr>
          <p:cNvPr id="5" name="Image 1" descr="preencoded.png">    </p:cNvPr>
          <p:cNvPicPr>
            <a:picLocks noChangeAspect="1"/>
          </p:cNvPicPr>
          <p:nvPr/>
        </p:nvPicPr>
        <p:blipFill>
          <a:blip r:embed="rId2"/>
          <a:stretch>
            <a:fillRect/>
          </a:stretch>
        </p:blipFill>
        <p:spPr>
          <a:xfrm>
            <a:off x="968693" y="2548771"/>
            <a:ext cx="12692896" cy="4351734"/>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2024-07-29T16:46:36Z</dcterms:created>
  <dcterms:modified xsi:type="dcterms:W3CDTF">2024-07-29T16:46:36Z</dcterms:modified>
</cp:coreProperties>
</file>